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3" r:id="rId5"/>
    <p:sldId id="264" r:id="rId6"/>
    <p:sldId id="259" r:id="rId7"/>
    <p:sldId id="258" r:id="rId8"/>
    <p:sldId id="261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58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A1C84-CCE6-43BA-AE64-963557A1D0BC}" type="datetimeFigureOut">
              <a:rPr lang="ru-RU" smtClean="0"/>
              <a:pPr/>
              <a:t>09.12.2009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18F46-4F42-425B-A403-7C879FA503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tars.glavred.info/images/o-00042051-a-00004339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tetis.ru/forum/files/thumbs/t_ue_aeue_371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ediapark.com.ua/img.php?type=p&amp;src=v_people_4179_10646.jpg&amp;name=Tat'yana_Lavrova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keep4u.ru/imgs/b/080303/14/14f8dab261460d105d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42.radikal.ru/i096/0811/fb/092f83a1b1ef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onthebutton.files.wordpress.com/2009/08/hw-mf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28794" y="1857364"/>
            <a:ext cx="55721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9600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1214422"/>
            <a:ext cx="7143800" cy="4429156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FFFF8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ТАТЬЯНА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9600" b="1" dirty="0" err="1" smtClean="0">
                <a:solidFill>
                  <a:srgbClr val="FFFF8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Когут</a:t>
            </a:r>
            <a:endParaRPr kumimoji="0" lang="ru-RU" sz="9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142984"/>
            <a:ext cx="7572428" cy="437127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внимание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1472" y="1714488"/>
            <a:ext cx="77867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rPr>
              <a:t>Это имя происходит от латинского </a:t>
            </a:r>
            <a:r>
              <a:rPr kumimoji="0" lang="ru-RU" sz="2400" b="1" i="0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rPr>
              <a:t>Татиус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rPr>
              <a:t>- имени </a:t>
            </a:r>
            <a:r>
              <a:rPr kumimoji="0" lang="ru-RU" sz="2400" b="1" i="0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rPr>
              <a:t>сабинского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rPr>
              <a:t> царя. По другой же версии, Татьяна – древнегреческого</a:t>
            </a:r>
            <a:r>
              <a:rPr lang="ru-RU" sz="2400" b="1" dirty="0" smtClean="0">
                <a:solidFill>
                  <a:srgbClr val="000066"/>
                </a:solidFill>
                <a:latin typeface="Arial" charset="0"/>
              </a:rPr>
              <a:t> 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rPr>
              <a:t>происхождения: устроительница, учредительница</a:t>
            </a:r>
            <a:r>
              <a:rPr kumimoji="0" lang="ru-RU" sz="900" b="1" i="0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charset="0"/>
              </a:rPr>
              <a:t>. .</a:t>
            </a:r>
            <a:endParaRPr kumimoji="0" lang="ru-RU" sz="1000" b="1" i="0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428604"/>
            <a:ext cx="8143932" cy="928694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Происхождение имени Татьяна: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34290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Популярное и красивое русское, православное женское имя Татьяна.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714884"/>
            <a:ext cx="53578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Цвет женского имени Татьяна — теплый: красный, желто-коричневый, агрессивный и уютный одновременно. Татьяна — это пламень. </a:t>
            </a:r>
          </a:p>
        </p:txBody>
      </p:sp>
      <p:pic>
        <p:nvPicPr>
          <p:cNvPr id="6148" name="Picture 4" descr="Картинка 256 из 331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857496"/>
            <a:ext cx="2357455" cy="3095620"/>
          </a:xfrm>
          <a:prstGeom prst="rect">
            <a:avLst/>
          </a:prstGeom>
          <a:noFill/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7143768" y="6010342"/>
            <a:ext cx="1830950" cy="816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3174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Татьяна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Рамус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3372" y="1428736"/>
            <a:ext cx="46434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Татьяна — это очень сильное,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эмоциальное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женское имя, которое не только своими филологическими корнями означает силу и власть, устроительство, учредительство, руководство, большие амбиции, назначение, но и на практике оправдывает свой скрытый смысл, свое значение, свою тайну... </a:t>
            </a:r>
            <a:b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8604"/>
            <a:ext cx="8143932" cy="928694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Происхождение имени Татьяна: </a:t>
            </a:r>
          </a:p>
        </p:txBody>
      </p:sp>
      <p:pic>
        <p:nvPicPr>
          <p:cNvPr id="20482" name="Picture 2" descr="Картинка 1 из 329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857364"/>
            <a:ext cx="3810000" cy="37814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5929330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25 января Татьянин день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2357430"/>
            <a:ext cx="42862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Исконно русское женское имя Татьяна на самом деле имеет иностранные корни, что, впрочем, вовсе и не удивительно: большинство русских женских имен — не русские. Происхождение и точное значение имени «Татьяна» покрыто тайной за семью печатями. </a:t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8604"/>
            <a:ext cx="8143932" cy="928694"/>
          </a:xfrm>
          <a:prstGeom prst="rect">
            <a:avLst/>
          </a:prstGeom>
        </p:spPr>
        <p:txBody>
          <a:bodyPr wrap="square">
            <a:prstTxWarp prst="textInflat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charset="0"/>
              </a:rPr>
              <a:t>Происхождение имени Татьяна: </a:t>
            </a:r>
          </a:p>
        </p:txBody>
      </p:sp>
      <p:pic>
        <p:nvPicPr>
          <p:cNvPr id="22530" name="Picture 2" descr="Картинка 2 из 329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2209800" cy="33147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5286388"/>
            <a:ext cx="21210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актриса </a:t>
            </a:r>
          </a:p>
          <a:p>
            <a:pPr algn="ctr"/>
            <a:r>
              <a:rPr lang="ru-RU" b="1" dirty="0" smtClean="0"/>
              <a:t>Татьяна</a:t>
            </a:r>
            <a:r>
              <a:rPr lang="ru-RU" dirty="0" smtClean="0"/>
              <a:t> Лаврова.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214290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имя «Татьяна» отлично прижилось в современном обществе и имеет массу ласкательных и уменьшительных модификаций.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Есть даже песенка: «Таня, Таня, Танечка — неси скорей обед!» Также все, наверное, хорошо помнят детский стишок Агнии </a:t>
            </a:r>
            <a:r>
              <a:rPr lang="ru-RU" dirty="0" err="1"/>
              <a:t>Барто</a:t>
            </a:r>
            <a:r>
              <a:rPr lang="ru-RU" dirty="0"/>
              <a:t>: «Наша Таня громко плачет — уронила в речку мячик! Тише, Танечка, не плач — не утонет в речке мяч!»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Танюшка, </a:t>
            </a:r>
            <a:r>
              <a:rPr lang="ru-RU" dirty="0" err="1"/>
              <a:t>Танча</a:t>
            </a:r>
            <a:r>
              <a:rPr lang="ru-RU" dirty="0"/>
              <a:t>, Танюша, </a:t>
            </a:r>
            <a:r>
              <a:rPr lang="ru-RU" dirty="0" err="1"/>
              <a:t>Танюська</a:t>
            </a:r>
            <a:r>
              <a:rPr lang="ru-RU" dirty="0"/>
              <a:t>, </a:t>
            </a:r>
            <a:r>
              <a:rPr lang="ru-RU" dirty="0" err="1"/>
              <a:t>Танюха</a:t>
            </a:r>
            <a:r>
              <a:rPr lang="ru-RU" dirty="0"/>
              <a:t>, </a:t>
            </a:r>
            <a:r>
              <a:rPr lang="ru-RU" dirty="0" err="1"/>
              <a:t>Танюсенька</a:t>
            </a:r>
            <a:r>
              <a:rPr lang="ru-RU" dirty="0"/>
              <a:t>, </a:t>
            </a:r>
            <a:r>
              <a:rPr lang="ru-RU" dirty="0" err="1"/>
              <a:t>Татьянчик</a:t>
            </a:r>
            <a:r>
              <a:rPr lang="ru-RU" dirty="0"/>
              <a:t>, Танька, Таня, </a:t>
            </a:r>
            <a:r>
              <a:rPr lang="ru-RU" dirty="0" err="1"/>
              <a:t>Танюська-симпампуська</a:t>
            </a:r>
            <a:r>
              <a:rPr lang="ru-RU" dirty="0"/>
              <a:t>, </a:t>
            </a:r>
            <a:r>
              <a:rPr lang="ru-RU" dirty="0" err="1"/>
              <a:t>Татьяночка</a:t>
            </a:r>
            <a:r>
              <a:rPr lang="ru-RU" dirty="0"/>
              <a:t>, Татьян, Тата, Танк, </a:t>
            </a:r>
            <a:r>
              <a:rPr lang="ru-RU" dirty="0" err="1"/>
              <a:t>Танька-нервомотанька</a:t>
            </a:r>
            <a:r>
              <a:rPr lang="ru-RU" dirty="0"/>
              <a:t>, Танюшка, </a:t>
            </a:r>
            <a:r>
              <a:rPr lang="ru-RU" dirty="0" err="1"/>
              <a:t>Танчик</a:t>
            </a:r>
            <a:r>
              <a:rPr lang="ru-RU" dirty="0"/>
              <a:t>, Танец, </a:t>
            </a:r>
            <a:r>
              <a:rPr lang="ru-RU" dirty="0" err="1"/>
              <a:t>Татьянец</a:t>
            </a:r>
            <a:r>
              <a:rPr lang="ru-RU" dirty="0"/>
              <a:t>... - словоформ от женского имени Татьяна ласкательных, обидных, вызывающих и по-домашнему уютных очень много. </a:t>
            </a:r>
            <a:br>
              <a:rPr lang="ru-RU" dirty="0"/>
            </a:br>
            <a:endParaRPr lang="ru-RU" dirty="0"/>
          </a:p>
        </p:txBody>
      </p:sp>
      <p:pic>
        <p:nvPicPr>
          <p:cNvPr id="21506" name="Picture 2" descr="Картинка 6 из 329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785794"/>
            <a:ext cx="3705225" cy="3810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33415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</a:rPr>
              <a:t>Татьяны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</a:rPr>
              <a:t> Окуневской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7752" y="214290"/>
            <a:ext cx="36433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Любит модно одеваться, но, не обладая большой фантазией, платит, как правило, немалые деньги за готовую одежду. Любительница домашнего консервирования, запаслива. В семье часто выступает инициатором ремонтов, переделок, перестановки мебели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100" name="Picture 4" descr="http://i039.radikal.ru/0806/45/572ab66bae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067175" cy="609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57224" y="6286520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Татьяна </a:t>
            </a:r>
            <a:r>
              <a:rPr lang="ru-RU" sz="2000" dirty="0" err="1" smtClean="0"/>
              <a:t>Терешена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071934" y="2071678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Если родители желают дать своей новорожденной дочери сильное, надежное, твердое и уверенное имя, то женское имя Татьяна — лучший выбор. 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122" name="Picture 2" descr="Картинка 79 из 329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3750495" cy="5357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57224" y="5929330"/>
            <a:ext cx="29947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Веденеева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Татьяна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642918"/>
            <a:ext cx="57150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После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школы или ВУЗа Татьяна обычно отделяется от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семьи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и начинает вести самостоятельную, взрослую жизнь;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едет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>учиться, сколько будет зарабатывать — в результате в жизни часто меняет планы по ходу действий, гибко меняет цели, умеет принять поражения и смириться с неизбежным, умна;</a:t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5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Picture 2" descr="Картинка 208 из 329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642918"/>
            <a:ext cx="250033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571480"/>
            <a:ext cx="664373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Когут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3600" dirty="0" smtClean="0"/>
              <a:t>- редкая фамилия и имеет индекс популярности равный 428.</a:t>
            </a:r>
            <a:br>
              <a:rPr lang="ru-RU" sz="3600" dirty="0" smtClean="0"/>
            </a:br>
            <a:r>
              <a:rPr lang="ru-RU" sz="3600" dirty="0" smtClean="0"/>
              <a:t>Фамилия </a:t>
            </a:r>
            <a:r>
              <a:rPr lang="ru-RU" sz="3600" b="1" dirty="0" err="1" smtClean="0"/>
              <a:t>Когут</a:t>
            </a:r>
            <a:r>
              <a:rPr lang="ru-RU" sz="3600" dirty="0" smtClean="0"/>
              <a:t> обгоняет по популярности фамилии </a:t>
            </a:r>
            <a:r>
              <a:rPr lang="ru-RU" sz="3600" dirty="0" err="1" smtClean="0"/>
              <a:t>Когук</a:t>
            </a:r>
            <a:r>
              <a:rPr lang="ru-RU" sz="3600" dirty="0" smtClean="0"/>
              <a:t> или </a:t>
            </a:r>
            <a:r>
              <a:rPr lang="ru-RU" sz="3600" dirty="0" err="1" smtClean="0"/>
              <a:t>Дробязко</a:t>
            </a:r>
            <a:r>
              <a:rPr lang="ru-RU" sz="3600" dirty="0" smtClean="0"/>
              <a:t>. Но, при этом, фамилия </a:t>
            </a:r>
            <a:r>
              <a:rPr lang="ru-RU" sz="3600" dirty="0" err="1" smtClean="0"/>
              <a:t>Когут</a:t>
            </a:r>
            <a:r>
              <a:rPr lang="ru-RU" sz="3600" dirty="0" smtClean="0"/>
              <a:t> отстает по известности от фамилии Мухтаров или Тишкин 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4F4F4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FF5597"/>
      </a:hlink>
      <a:folHlink>
        <a:srgbClr val="FF79C2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319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16</cp:revision>
  <dcterms:created xsi:type="dcterms:W3CDTF">2009-12-08T06:54:56Z</dcterms:created>
  <dcterms:modified xsi:type="dcterms:W3CDTF">2009-12-09T02:03:33Z</dcterms:modified>
</cp:coreProperties>
</file>